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43205400" cx="32385000"/>
  <p:notesSz cx="6858000" cy="9144000"/>
  <p:embeddedFontLst>
    <p:embeddedFont>
      <p:font typeface="Open Sans ExtraBold"/>
      <p:bold r:id="rId7"/>
      <p:boldItalic r:id="rId8"/>
    </p:embeddedFont>
    <p:embeddedFont>
      <p:font typeface="Open Sans"/>
      <p:bold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font" Target="fonts/OpenSans-boldItalic.fntdata"/><Relationship Id="rId9" Type="http://schemas.openxmlformats.org/officeDocument/2006/relationships/font" Target="fonts/OpenSans-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OpenSansExtraBold-bold.fntdata"/><Relationship Id="rId8" Type="http://schemas.openxmlformats.org/officeDocument/2006/relationships/font" Target="fonts/OpenSansExtraBold-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962400" cy="3429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5180013" y="0"/>
            <a:ext cx="3962400" cy="3429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857500" y="512763"/>
            <a:ext cx="3429000" cy="25669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914400" y="3251200"/>
            <a:ext cx="7315200" cy="3081338"/>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6502400"/>
            <a:ext cx="3962400" cy="341313"/>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5180013" y="6502400"/>
            <a:ext cx="3962400" cy="341313"/>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pt-B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2" type="hdr"/>
          </p:nvPr>
        </p:nvSpPr>
        <p:spPr>
          <a:xfrm>
            <a:off x="0" y="0"/>
            <a:ext cx="3962400" cy="342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86" name="Google Shape;86;p1:notes"/>
          <p:cNvSpPr txBox="1"/>
          <p:nvPr>
            <p:ph idx="10" type="dt"/>
          </p:nvPr>
        </p:nvSpPr>
        <p:spPr>
          <a:xfrm>
            <a:off x="5180013" y="0"/>
            <a:ext cx="3962400" cy="342900"/>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b="0" i="0" lang="pt-BR" sz="1200" u="none" cap="none" strike="noStrike">
                <a:solidFill>
                  <a:schemeClr val="dk1"/>
                </a:solidFill>
                <a:latin typeface="Calibri"/>
                <a:ea typeface="Calibri"/>
                <a:cs typeface="Calibri"/>
                <a:sym typeface="Calibri"/>
              </a:rPr>
              <a:t>1.7.2013</a:t>
            </a:r>
            <a:endParaRPr/>
          </a:p>
        </p:txBody>
      </p:sp>
      <p:sp>
        <p:nvSpPr>
          <p:cNvPr id="87" name="Google Shape;87;p1:notes"/>
          <p:cNvSpPr/>
          <p:nvPr>
            <p:ph idx="3" type="sldImg"/>
          </p:nvPr>
        </p:nvSpPr>
        <p:spPr>
          <a:xfrm>
            <a:off x="3609975" y="512763"/>
            <a:ext cx="1924050" cy="2566987"/>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8" name="Google Shape;88;p1:notes"/>
          <p:cNvSpPr txBox="1"/>
          <p:nvPr>
            <p:ph idx="1" type="body"/>
          </p:nvPr>
        </p:nvSpPr>
        <p:spPr>
          <a:xfrm>
            <a:off x="914400" y="3251200"/>
            <a:ext cx="7315200" cy="308133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 name="Google Shape;89;p1:notes"/>
          <p:cNvSpPr txBox="1"/>
          <p:nvPr>
            <p:ph idx="11" type="ftr"/>
          </p:nvPr>
        </p:nvSpPr>
        <p:spPr>
          <a:xfrm>
            <a:off x="0" y="6502400"/>
            <a:ext cx="3962400" cy="341313"/>
          </a:xfrm>
          <a:prstGeom prst="rect">
            <a:avLst/>
          </a:prstGeom>
          <a:noFill/>
          <a:ln>
            <a:noFill/>
          </a:ln>
        </p:spPr>
        <p:txBody>
          <a:bodyPr anchorCtr="0" anchor="b" bIns="45700" lIns="91425" spcFirstLastPara="1" rIns="91425" wrap="square" tIns="45700">
            <a:noAutofit/>
          </a:bodyPr>
          <a:lstStyle/>
          <a:p>
            <a:pPr indent="0" lvl="0" marL="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90" name="Google Shape;90;p1:notes"/>
          <p:cNvSpPr txBox="1"/>
          <p:nvPr>
            <p:ph idx="12" type="sldNum"/>
          </p:nvPr>
        </p:nvSpPr>
        <p:spPr>
          <a:xfrm>
            <a:off x="5180013" y="6502400"/>
            <a:ext cx="3962400" cy="341313"/>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r>
              <a:rPr b="0" i="0" lang="pt-BR" sz="1200" u="none" cap="none" strike="noStrike">
                <a:solidFill>
                  <a:schemeClr val="dk1"/>
                </a:solidFill>
                <a:latin typeface="Calibri"/>
                <a:ea typeface="Calibri"/>
                <a:cs typeface="Calibri"/>
                <a:sym typeface="Calibri"/>
              </a:rPr>
              <a:t>‹#›</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o e Título Vertical"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9" name="Shape 19"/>
        <p:cNvGrpSpPr/>
        <p:nvPr/>
      </p:nvGrpSpPr>
      <p:grpSpPr>
        <a:xfrm>
          <a:off x="0" y="0"/>
          <a:ext cx="0" cy="0"/>
          <a:chOff x="0" y="0"/>
          <a:chExt cx="0" cy="0"/>
        </a:xfrm>
      </p:grpSpPr>
      <p:sp>
        <p:nvSpPr>
          <p:cNvPr id="20" name="Google Shape;20;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25" name="Shape 25"/>
        <p:cNvGrpSpPr/>
        <p:nvPr/>
      </p:nvGrpSpPr>
      <p:grpSpPr>
        <a:xfrm>
          <a:off x="0" y="0"/>
          <a:ext cx="0" cy="0"/>
          <a:chOff x="0" y="0"/>
          <a:chExt cx="0" cy="0"/>
        </a:xfrm>
      </p:grpSpPr>
      <p:sp>
        <p:nvSpPr>
          <p:cNvPr id="26" name="Google Shape;26;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31" name="Shape 31"/>
        <p:cNvGrpSpPr/>
        <p:nvPr/>
      </p:nvGrpSpPr>
      <p:grpSpPr>
        <a:xfrm>
          <a:off x="0" y="0"/>
          <a:ext cx="0" cy="0"/>
          <a:chOff x="0" y="0"/>
          <a:chExt cx="0" cy="0"/>
        </a:xfrm>
      </p:grpSpPr>
      <p:sp>
        <p:nvSpPr>
          <p:cNvPr id="32" name="Google Shape;32;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37" name="Shape 37"/>
        <p:cNvGrpSpPr/>
        <p:nvPr/>
      </p:nvGrpSpPr>
      <p:grpSpPr>
        <a:xfrm>
          <a:off x="0" y="0"/>
          <a:ext cx="0" cy="0"/>
          <a:chOff x="0" y="0"/>
          <a:chExt cx="0" cy="0"/>
        </a:xfrm>
      </p:grpSpPr>
      <p:sp>
        <p:nvSpPr>
          <p:cNvPr id="38" name="Google Shape;38;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44" name="Shape 44"/>
        <p:cNvGrpSpPr/>
        <p:nvPr/>
      </p:nvGrpSpPr>
      <p:grpSpPr>
        <a:xfrm>
          <a:off x="0" y="0"/>
          <a:ext cx="0" cy="0"/>
          <a:chOff x="0" y="0"/>
          <a:chExt cx="0" cy="0"/>
        </a:xfrm>
      </p:grpSpPr>
      <p:sp>
        <p:nvSpPr>
          <p:cNvPr id="45" name="Google Shape;45;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53" name="Shape 53"/>
        <p:cNvGrpSpPr/>
        <p:nvPr/>
      </p:nvGrpSpPr>
      <p:grpSpPr>
        <a:xfrm>
          <a:off x="0" y="0"/>
          <a:ext cx="0" cy="0"/>
          <a:chOff x="0" y="0"/>
          <a:chExt cx="0" cy="0"/>
        </a:xfrm>
      </p:grpSpPr>
      <p:sp>
        <p:nvSpPr>
          <p:cNvPr id="54" name="Google Shape;54;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gabriel.werneck@bioparquedorio.com.br" TargetMode="Externa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3"/>
          <p:cNvSpPr/>
          <p:nvPr/>
        </p:nvSpPr>
        <p:spPr>
          <a:xfrm>
            <a:off x="0" y="7911240"/>
            <a:ext cx="32404050" cy="3367659"/>
          </a:xfrm>
          <a:custGeom>
            <a:rect b="b" l="l" r="r" t="t"/>
            <a:pathLst>
              <a:path extrusionOk="0" h="4490212" w="43205400">
                <a:moveTo>
                  <a:pt x="0" y="0"/>
                </a:moveTo>
                <a:lnTo>
                  <a:pt x="43205400" y="0"/>
                </a:lnTo>
                <a:lnTo>
                  <a:pt x="43205400" y="4490212"/>
                </a:lnTo>
                <a:lnTo>
                  <a:pt x="0" y="4490212"/>
                </a:ln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 name="Google Shape;93;p13"/>
          <p:cNvSpPr/>
          <p:nvPr/>
        </p:nvSpPr>
        <p:spPr>
          <a:xfrm>
            <a:off x="0" y="4619399"/>
            <a:ext cx="32404050" cy="3367659"/>
          </a:xfrm>
          <a:custGeom>
            <a:rect b="b" l="l" r="r" t="t"/>
            <a:pathLst>
              <a:path extrusionOk="0" h="4490212" w="43205400">
                <a:moveTo>
                  <a:pt x="0" y="0"/>
                </a:moveTo>
                <a:lnTo>
                  <a:pt x="43205400" y="0"/>
                </a:lnTo>
                <a:lnTo>
                  <a:pt x="43205400" y="4490212"/>
                </a:lnTo>
                <a:lnTo>
                  <a:pt x="0" y="4490212"/>
                </a:lnTo>
                <a:close/>
              </a:path>
            </a:pathLst>
          </a:custGeom>
          <a:solidFill>
            <a:srgbClr val="254F46"/>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4" name="Google Shape;94;p13"/>
          <p:cNvSpPr txBox="1"/>
          <p:nvPr/>
        </p:nvSpPr>
        <p:spPr>
          <a:xfrm>
            <a:off x="17253750" y="13270734"/>
            <a:ext cx="13188150" cy="27651159"/>
          </a:xfrm>
          <a:prstGeom prst="rect">
            <a:avLst/>
          </a:prstGeom>
          <a:noFill/>
          <a:ln>
            <a:noFill/>
          </a:ln>
        </p:spPr>
        <p:txBody>
          <a:bodyPr anchorCtr="0" anchor="t" bIns="0" lIns="0" spcFirstLastPara="1" rIns="0" wrap="square" tIns="0">
            <a:spAutoFit/>
          </a:bodyPr>
          <a:lstStyle/>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ctr">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rPr b="1" lang="pt-BR" sz="2400">
                <a:solidFill>
                  <a:srgbClr val="254F46"/>
                </a:solidFill>
                <a:latin typeface="Open Sans"/>
                <a:ea typeface="Open Sans"/>
                <a:cs typeface="Open Sans"/>
                <a:sym typeface="Open Sans"/>
              </a:rPr>
              <a:t>Figura 1: Legenda Figura1</a:t>
            </a:r>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rPr b="1" lang="pt-BR" sz="2400">
                <a:solidFill>
                  <a:schemeClr val="dk1"/>
                </a:solidFill>
                <a:latin typeface="Open Sans"/>
                <a:ea typeface="Open Sans"/>
                <a:cs typeface="Open Sans"/>
                <a:sym typeface="Open Sans"/>
              </a:rPr>
              <a:t>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lnSpc>
                <a:spcPct val="119958"/>
              </a:lnSpc>
              <a:spcBef>
                <a:spcPts val="0"/>
              </a:spcBef>
              <a:spcAft>
                <a:spcPts val="0"/>
              </a:spcAft>
              <a:buNone/>
            </a:pPr>
            <a:r>
              <a:rPr b="1" lang="pt-BR" sz="2400">
                <a:solidFill>
                  <a:srgbClr val="254F46"/>
                </a:solidFill>
                <a:latin typeface="Open Sans"/>
                <a:ea typeface="Open Sans"/>
                <a:cs typeface="Open Sans"/>
                <a:sym typeface="Open Sans"/>
              </a:rPr>
              <a:t>Figura 2: Legenda Figura 2</a:t>
            </a:r>
            <a:endParaRPr/>
          </a:p>
          <a:p>
            <a:pPr indent="0" lvl="0" marL="0" marR="0" rtl="0" algn="just">
              <a:lnSpc>
                <a:spcPct val="119958"/>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spcBef>
                <a:spcPts val="0"/>
              </a:spcBef>
              <a:spcAft>
                <a:spcPts val="0"/>
              </a:spcAft>
              <a:buNone/>
            </a:pPr>
            <a:r>
              <a:rPr b="1" lang="pt-BR" sz="2400">
                <a:solidFill>
                  <a:schemeClr val="dk1"/>
                </a:solidFill>
                <a:latin typeface="Open Sans"/>
                <a:ea typeface="Open Sans"/>
                <a:cs typeface="Open Sans"/>
                <a:sym typeface="Open Sans"/>
              </a:rPr>
              <a:t>	Lorem ipsum dolor sit amet, consectetur adipiscing elit. Sed bibendum ac neque sed hendrerit. Ut accumsan, turpis sollicitudin suscipit consequat, risus lacus maximus augue, in dignissim massa justo quis turpis. Curabitur eu varius quam. Mauris sit amet fermentum diam, vel aliquam odio. Phasellus pharetra faucibus metus viverra luctus. Proin tristique magna bibendum augue egestas, ut pulvinar justo elementum. Nunc ultricies vestibulum mattis. Vivamus bibendum erat dui, eget tempus ante maximus id. Nulla porta, nunc accumsan blandit tempus, sem tortor luctus lectus, et ultrices metus sapien id lectus. Curabitur quis luctus neque. Phasellus vel fermentum arcu, id placerat sem.</a:t>
            </a:r>
            <a:endParaRPr/>
          </a:p>
          <a:p>
            <a:pPr indent="0" lvl="0" marL="0" marR="0" rtl="0" algn="ctr">
              <a:lnSpc>
                <a:spcPct val="120000"/>
              </a:lnSpc>
              <a:spcBef>
                <a:spcPts val="0"/>
              </a:spcBef>
              <a:spcAft>
                <a:spcPts val="0"/>
              </a:spcAft>
              <a:buNone/>
            </a:pPr>
            <a:r>
              <a:t/>
            </a:r>
            <a:endParaRPr b="1" sz="3200">
              <a:solidFill>
                <a:srgbClr val="003300"/>
              </a:solidFill>
              <a:latin typeface="Open Sans"/>
              <a:ea typeface="Open Sans"/>
              <a:cs typeface="Open Sans"/>
              <a:sym typeface="Open Sans"/>
            </a:endParaRPr>
          </a:p>
          <a:p>
            <a:pPr indent="0" lvl="0" marL="0" marR="0" rtl="0" algn="ctr">
              <a:lnSpc>
                <a:spcPct val="120000"/>
              </a:lnSpc>
              <a:spcBef>
                <a:spcPts val="0"/>
              </a:spcBef>
              <a:spcAft>
                <a:spcPts val="0"/>
              </a:spcAft>
              <a:buNone/>
            </a:pPr>
            <a:r>
              <a:rPr lang="pt-BR" sz="3200">
                <a:solidFill>
                  <a:srgbClr val="254F46"/>
                </a:solidFill>
                <a:latin typeface="Open Sans ExtraBold"/>
                <a:ea typeface="Open Sans ExtraBold"/>
                <a:cs typeface="Open Sans ExtraBold"/>
                <a:sym typeface="Open Sans ExtraBold"/>
              </a:rPr>
              <a:t>CONCLUSÃO</a:t>
            </a:r>
            <a:endParaRPr/>
          </a:p>
          <a:p>
            <a:pPr indent="0" lvl="0" marL="0" marR="0" rtl="0" algn="ctr">
              <a:lnSpc>
                <a:spcPct val="160000"/>
              </a:lnSpc>
              <a:spcBef>
                <a:spcPts val="0"/>
              </a:spcBef>
              <a:spcAft>
                <a:spcPts val="0"/>
              </a:spcAft>
              <a:buNone/>
            </a:pPr>
            <a:r>
              <a:t/>
            </a:r>
            <a:endParaRPr b="1" sz="2400">
              <a:solidFill>
                <a:srgbClr val="003300"/>
              </a:solidFill>
              <a:latin typeface="Open Sans"/>
              <a:ea typeface="Open Sans"/>
              <a:cs typeface="Open Sans"/>
              <a:sym typeface="Open Sans"/>
            </a:endParaRPr>
          </a:p>
          <a:p>
            <a:pPr indent="0" lvl="0" marL="0" marR="0" rtl="0" algn="just">
              <a:spcBef>
                <a:spcPts val="0"/>
              </a:spcBef>
              <a:spcAft>
                <a:spcPts val="0"/>
              </a:spcAft>
              <a:buNone/>
            </a:pPr>
            <a:r>
              <a:rPr b="1" lang="pt-BR" sz="2400">
                <a:solidFill>
                  <a:srgbClr val="211F1B"/>
                </a:solidFill>
                <a:latin typeface="Open Sans"/>
                <a:ea typeface="Open Sans"/>
                <a:cs typeface="Open Sans"/>
                <a:sym typeface="Open Sans"/>
              </a:rPr>
              <a:t>	</a:t>
            </a:r>
            <a:r>
              <a:rPr b="1" lang="pt-BR" sz="2400">
                <a:solidFill>
                  <a:schemeClr val="dk1"/>
                </a:solidFill>
                <a:latin typeface="Open Sans"/>
                <a:ea typeface="Open Sans"/>
                <a:cs typeface="Open Sans"/>
                <a:sym typeface="Open Sans"/>
              </a:rPr>
              <a:t>Lorem ipsum dolor sit amet, consectetur adipiscing elit. Sed bibendum ac neque sed hendrerit. Ut accumsan, turpis sollicitudin suscipit consequat, risus lacus maximus augue, in dignissim massa justo quis turpis. Curabitur eu varius quam. Mauris sit amet fermentum diam, vel aliquam odio. Phasellus pharetra faucibus metus viverra luctus. Proin tristique magna bibendum augue egestas, ut pulvinar justo elementum. Nunc ultricies vestibulum mattis. Vivamus bibendum erat dui, eget tempus ante maximus id. Nulla porta, nunc accumsan blandit tempus, sem tortor luctus lectus, et ultrices metus sapien id lectus. Curabitur quis luctus neque. Phasellus vel fermentum arcu, id placerat sem.</a:t>
            </a:r>
            <a:endParaRPr/>
          </a:p>
          <a:p>
            <a:pPr indent="0" lvl="0" marL="0" marR="0" rtl="0" algn="just">
              <a:spcBef>
                <a:spcPts val="0"/>
              </a:spcBef>
              <a:spcAft>
                <a:spcPts val="0"/>
              </a:spcAft>
              <a:buNone/>
            </a:pPr>
            <a:r>
              <a:t/>
            </a:r>
            <a:endParaRPr b="1" sz="2400">
              <a:solidFill>
                <a:srgbClr val="211F1B"/>
              </a:solidFill>
              <a:latin typeface="Open Sans"/>
              <a:ea typeface="Open Sans"/>
              <a:cs typeface="Open Sans"/>
              <a:sym typeface="Open Sans"/>
            </a:endParaRPr>
          </a:p>
          <a:p>
            <a:pPr indent="0" lvl="0" marL="0" marR="0" rtl="0" algn="ctr">
              <a:lnSpc>
                <a:spcPct val="120000"/>
              </a:lnSpc>
              <a:spcBef>
                <a:spcPts val="0"/>
              </a:spcBef>
              <a:spcAft>
                <a:spcPts val="0"/>
              </a:spcAft>
              <a:buNone/>
            </a:pPr>
            <a:r>
              <a:rPr lang="pt-BR" sz="3200">
                <a:solidFill>
                  <a:srgbClr val="254F46"/>
                </a:solidFill>
                <a:latin typeface="Open Sans ExtraBold"/>
                <a:ea typeface="Open Sans ExtraBold"/>
                <a:cs typeface="Open Sans ExtraBold"/>
                <a:sym typeface="Open Sans ExtraBold"/>
              </a:rPr>
              <a:t>REFERÊNCIAS</a:t>
            </a:r>
            <a:endParaRPr sz="2400">
              <a:solidFill>
                <a:srgbClr val="254F46"/>
              </a:solidFill>
              <a:latin typeface="Open Sans ExtraBold"/>
              <a:ea typeface="Open Sans ExtraBold"/>
              <a:cs typeface="Open Sans ExtraBold"/>
              <a:sym typeface="Open Sans ExtraBold"/>
            </a:endParaRPr>
          </a:p>
          <a:p>
            <a:pPr indent="0" lvl="0" marL="0" marR="0" rtl="0" algn="just">
              <a:spcBef>
                <a:spcPts val="0"/>
              </a:spcBef>
              <a:spcAft>
                <a:spcPts val="0"/>
              </a:spcAft>
              <a:buNone/>
            </a:pPr>
            <a:r>
              <a:rPr b="1" lang="pt-BR" sz="2400">
                <a:solidFill>
                  <a:srgbClr val="211F1B"/>
                </a:solidFill>
                <a:latin typeface="Open Sans"/>
                <a:ea typeface="Open Sans"/>
                <a:cs typeface="Open Sans"/>
                <a:sym typeface="Open Sans"/>
              </a:rPr>
              <a:t>	</a:t>
            </a:r>
            <a:r>
              <a:rPr b="1" lang="pt-BR" sz="2400">
                <a:solidFill>
                  <a:schemeClr val="dk1"/>
                </a:solidFill>
                <a:latin typeface="Open Sans"/>
                <a:ea typeface="Open Sans"/>
                <a:cs typeface="Open Sans"/>
                <a:sym typeface="Open Sans"/>
              </a:rPr>
              <a:t>Lorem ipsum dolor sit amet, consectetur adipiscing elit. Sed bibendum ac neque sed hendrerit. Ut accumsan, turpis sollicitudin suscipit consequat, risus lacus maximus augue, in dignissim massa justo quis turpis. Curabitur eu varius quam. Mauris sit amet fermentum diam, vel aliquam odio. Phasellus pharetra faucibus metus viverra luctus. Proin tristique magna bibendum augue egestas, ut pulvinar justo elementum. Nunc ultricies vestibulum mattis. Vivamus bibendum erat dui, eget tempus ante maximus id. Nulla porta, nunc accumsan blandit tempus, sem tortor luctus lectus, et ultrices metus sapien id lectus. Curabitur quis luctus neque. Phasellus vel fermentum arcu, id placerat sem.</a:t>
            </a:r>
            <a:endParaRPr/>
          </a:p>
          <a:p>
            <a:pPr indent="0" lvl="0" marL="0" marR="0" rtl="0" algn="just">
              <a:spcBef>
                <a:spcPts val="0"/>
              </a:spcBef>
              <a:spcAft>
                <a:spcPts val="0"/>
              </a:spcAft>
              <a:buNone/>
            </a:pPr>
            <a:r>
              <a:t/>
            </a:r>
            <a:endParaRPr b="1" sz="2400">
              <a:solidFill>
                <a:srgbClr val="211F1B"/>
              </a:solidFill>
              <a:latin typeface="Open Sans"/>
              <a:ea typeface="Open Sans"/>
              <a:cs typeface="Open Sans"/>
              <a:sym typeface="Open Sans"/>
            </a:endParaRPr>
          </a:p>
        </p:txBody>
      </p:sp>
      <p:sp>
        <p:nvSpPr>
          <p:cNvPr id="95" name="Google Shape;95;p13"/>
          <p:cNvSpPr txBox="1"/>
          <p:nvPr/>
        </p:nvSpPr>
        <p:spPr>
          <a:xfrm>
            <a:off x="1539300" y="5752849"/>
            <a:ext cx="29325450" cy="1115949"/>
          </a:xfrm>
          <a:prstGeom prst="rect">
            <a:avLst/>
          </a:prstGeom>
          <a:noFill/>
          <a:ln>
            <a:noFill/>
          </a:ln>
        </p:spPr>
        <p:txBody>
          <a:bodyPr anchorCtr="0" anchor="ctr" bIns="0" lIns="0" spcFirstLastPara="1" rIns="0" wrap="square" tIns="0">
            <a:spAutoFit/>
          </a:bodyPr>
          <a:lstStyle/>
          <a:p>
            <a:pPr indent="0" lvl="0" marL="0" marR="0" rtl="0" algn="ctr">
              <a:lnSpc>
                <a:spcPct val="138000"/>
              </a:lnSpc>
              <a:spcBef>
                <a:spcPts val="0"/>
              </a:spcBef>
              <a:spcAft>
                <a:spcPts val="0"/>
              </a:spcAft>
              <a:buNone/>
            </a:pPr>
            <a:r>
              <a:rPr b="1" lang="pt-BR" sz="6600">
                <a:solidFill>
                  <a:srgbClr val="FFFFFF"/>
                </a:solidFill>
                <a:latin typeface="Open Sans"/>
                <a:ea typeface="Open Sans"/>
                <a:cs typeface="Open Sans"/>
                <a:sym typeface="Open Sans"/>
              </a:rPr>
              <a:t>TÍTULO  DO TRABALHO</a:t>
            </a:r>
            <a:endParaRPr b="1" sz="6600">
              <a:solidFill>
                <a:srgbClr val="FFFFFF"/>
              </a:solidFill>
              <a:latin typeface="Open Sans"/>
              <a:ea typeface="Open Sans"/>
              <a:cs typeface="Open Sans"/>
              <a:sym typeface="Open Sans"/>
            </a:endParaRPr>
          </a:p>
        </p:txBody>
      </p:sp>
      <p:sp>
        <p:nvSpPr>
          <p:cNvPr id="96" name="Google Shape;96;p13"/>
          <p:cNvSpPr txBox="1"/>
          <p:nvPr/>
        </p:nvSpPr>
        <p:spPr>
          <a:xfrm>
            <a:off x="1539300" y="8682475"/>
            <a:ext cx="22430064" cy="1825180"/>
          </a:xfrm>
          <a:prstGeom prst="rect">
            <a:avLst/>
          </a:prstGeom>
          <a:noFill/>
          <a:ln>
            <a:noFill/>
          </a:ln>
        </p:spPr>
        <p:txBody>
          <a:bodyPr anchorCtr="0" anchor="t" bIns="0" lIns="0" spcFirstLastPara="1" rIns="0" wrap="square" tIns="0">
            <a:spAutoFit/>
          </a:bodyPr>
          <a:lstStyle/>
          <a:p>
            <a:pPr indent="0" lvl="0" marL="0" marR="0" rtl="0" algn="ctr">
              <a:lnSpc>
                <a:spcPct val="120005"/>
              </a:lnSpc>
              <a:spcBef>
                <a:spcPts val="0"/>
              </a:spcBef>
              <a:spcAft>
                <a:spcPts val="0"/>
              </a:spcAft>
              <a:buNone/>
            </a:pPr>
            <a:r>
              <a:rPr b="1" lang="pt-BR" sz="3999">
                <a:solidFill>
                  <a:schemeClr val="dk1"/>
                </a:solidFill>
                <a:latin typeface="Open Sans"/>
                <a:ea typeface="Open Sans"/>
                <a:cs typeface="Open Sans"/>
                <a:sym typeface="Open Sans"/>
              </a:rPr>
              <a:t>AUTORES:</a:t>
            </a:r>
            <a:r>
              <a:rPr lang="pt-BR" sz="3999">
                <a:solidFill>
                  <a:schemeClr val="dk1"/>
                </a:solidFill>
                <a:latin typeface="Open Sans"/>
                <a:ea typeface="Open Sans"/>
                <a:cs typeface="Open Sans"/>
                <a:sym typeface="Open Sans"/>
              </a:rPr>
              <a:t> Último nome, Nome Sobrenome¹ &amp; Último nome, Nome Sobrenome²; </a:t>
            </a:r>
            <a:endParaRPr/>
          </a:p>
          <a:p>
            <a:pPr indent="0" lvl="0" marL="0" marR="0" rtl="0" algn="ctr">
              <a:lnSpc>
                <a:spcPct val="120005"/>
              </a:lnSpc>
              <a:spcBef>
                <a:spcPts val="0"/>
              </a:spcBef>
              <a:spcAft>
                <a:spcPts val="0"/>
              </a:spcAft>
              <a:buNone/>
            </a:pPr>
            <a:r>
              <a:rPr lang="pt-BR" sz="3999">
                <a:solidFill>
                  <a:schemeClr val="dk1"/>
                </a:solidFill>
                <a:latin typeface="Open Sans"/>
                <a:ea typeface="Open Sans"/>
                <a:cs typeface="Open Sans"/>
                <a:sym typeface="Open Sans"/>
              </a:rPr>
              <a:t>¹Cargo, Instituição, </a:t>
            </a:r>
            <a:r>
              <a:rPr baseline="30000" lang="pt-BR" sz="3999">
                <a:solidFill>
                  <a:schemeClr val="dk1"/>
                </a:solidFill>
                <a:latin typeface="Open Sans"/>
                <a:ea typeface="Open Sans"/>
                <a:cs typeface="Open Sans"/>
                <a:sym typeface="Open Sans"/>
              </a:rPr>
              <a:t>2</a:t>
            </a:r>
            <a:r>
              <a:rPr lang="pt-BR" sz="3999">
                <a:solidFill>
                  <a:schemeClr val="dk1"/>
                </a:solidFill>
                <a:latin typeface="Open Sans"/>
                <a:ea typeface="Open Sans"/>
                <a:cs typeface="Open Sans"/>
                <a:sym typeface="Open Sans"/>
              </a:rPr>
              <a:t>Cargo, Instituição</a:t>
            </a:r>
            <a:endParaRPr sz="3999">
              <a:solidFill>
                <a:schemeClr val="dk1"/>
              </a:solidFill>
              <a:latin typeface="Open Sans"/>
              <a:ea typeface="Open Sans"/>
              <a:cs typeface="Open Sans"/>
              <a:sym typeface="Open Sans"/>
            </a:endParaRPr>
          </a:p>
          <a:p>
            <a:pPr indent="0" lvl="0" marL="0" marR="0" rtl="0" algn="ctr">
              <a:lnSpc>
                <a:spcPct val="120005"/>
              </a:lnSpc>
              <a:spcBef>
                <a:spcPts val="0"/>
              </a:spcBef>
              <a:spcAft>
                <a:spcPts val="0"/>
              </a:spcAft>
              <a:buNone/>
            </a:pPr>
            <a:r>
              <a:rPr lang="pt-BR" sz="3999" u="sng">
                <a:solidFill>
                  <a:schemeClr val="dk1"/>
                </a:solidFill>
                <a:latin typeface="Open Sans"/>
                <a:ea typeface="Open Sans"/>
                <a:cs typeface="Open Sans"/>
                <a:sym typeface="Open Sans"/>
              </a:rPr>
              <a:t>emaildecontato@exemplo.com.br</a:t>
            </a:r>
            <a:endParaRPr sz="3999" u="sng">
              <a:solidFill>
                <a:schemeClr val="hlink"/>
              </a:solidFill>
              <a:latin typeface="Open Sans"/>
              <a:ea typeface="Open Sans"/>
              <a:cs typeface="Open Sans"/>
              <a:sym typeface="Open Sans"/>
              <a:hlinkClick r:id="rId3"/>
            </a:endParaRPr>
          </a:p>
        </p:txBody>
      </p:sp>
      <p:sp>
        <p:nvSpPr>
          <p:cNvPr id="97" name="Google Shape;97;p13"/>
          <p:cNvSpPr txBox="1"/>
          <p:nvPr/>
        </p:nvSpPr>
        <p:spPr>
          <a:xfrm>
            <a:off x="1937550" y="12936972"/>
            <a:ext cx="13188150" cy="28035880"/>
          </a:xfrm>
          <a:prstGeom prst="rect">
            <a:avLst/>
          </a:prstGeom>
          <a:noFill/>
          <a:ln>
            <a:noFill/>
          </a:ln>
        </p:spPr>
        <p:txBody>
          <a:bodyPr anchorCtr="0" anchor="t" bIns="0" lIns="0" spcFirstLastPara="1" rIns="0" wrap="square" tIns="0">
            <a:spAutoFit/>
          </a:bodyPr>
          <a:lstStyle/>
          <a:p>
            <a:pPr indent="0" lvl="0" marL="0" marR="0" rtl="0" algn="ctr">
              <a:lnSpc>
                <a:spcPct val="120000"/>
              </a:lnSpc>
              <a:spcBef>
                <a:spcPts val="0"/>
              </a:spcBef>
              <a:spcAft>
                <a:spcPts val="0"/>
              </a:spcAft>
              <a:buNone/>
            </a:pPr>
            <a:r>
              <a:rPr lang="pt-BR" sz="3200">
                <a:solidFill>
                  <a:srgbClr val="254F46"/>
                </a:solidFill>
                <a:latin typeface="Open Sans ExtraBold"/>
                <a:ea typeface="Open Sans ExtraBold"/>
                <a:cs typeface="Open Sans ExtraBold"/>
                <a:sym typeface="Open Sans ExtraBold"/>
              </a:rPr>
              <a:t>INTRODUÇÃO</a:t>
            </a:r>
            <a:endParaRPr/>
          </a:p>
          <a:p>
            <a:pPr indent="0" lvl="0" marL="0" marR="0" rtl="0" algn="ctr">
              <a:lnSpc>
                <a:spcPct val="120000"/>
              </a:lnSpc>
              <a:spcBef>
                <a:spcPts val="0"/>
              </a:spcBef>
              <a:spcAft>
                <a:spcPts val="0"/>
              </a:spcAft>
              <a:buNone/>
            </a:pPr>
            <a:r>
              <a:t/>
            </a:r>
            <a:endParaRPr b="1" sz="3200">
              <a:solidFill>
                <a:srgbClr val="003300"/>
              </a:solidFill>
              <a:latin typeface="Open Sans"/>
              <a:ea typeface="Open Sans"/>
              <a:cs typeface="Open Sans"/>
              <a:sym typeface="Open Sans"/>
            </a:endParaRPr>
          </a:p>
          <a:p>
            <a:pPr indent="0" lvl="0" marL="0" marR="0" rtl="0" algn="just">
              <a:spcBef>
                <a:spcPts val="0"/>
              </a:spcBef>
              <a:spcAft>
                <a:spcPts val="0"/>
              </a:spcAft>
              <a:buNone/>
            </a:pPr>
            <a:r>
              <a:rPr b="1" lang="pt-BR" sz="2400">
                <a:solidFill>
                  <a:srgbClr val="211F1B"/>
                </a:solidFill>
                <a:latin typeface="Open Sans"/>
                <a:ea typeface="Open Sans"/>
                <a:cs typeface="Open Sans"/>
                <a:sym typeface="Open Sans"/>
              </a:rPr>
              <a:t>	</a:t>
            </a:r>
            <a:r>
              <a:rPr b="1" lang="pt-BR" sz="2400">
                <a:solidFill>
                  <a:schemeClr val="dk1"/>
                </a:solidFill>
                <a:latin typeface="Open Sans"/>
                <a:ea typeface="Open Sans"/>
                <a:cs typeface="Open Sans"/>
                <a:sym typeface="Open Sans"/>
              </a:rPr>
              <a:t>Lorem ipsum dolor sit amet, consectetur adipiscing elit. Sed bibendum ac neque sed hendrerit. Ut accumsan, turpis sollicitudin suscipit consequat, risus lacus maximus augue, in dignissim massa justo quis turpis. Curabitur eu varius quam. Mauris sit amet fermentum diam, vel aliquam odio. Phasellus pharetra faucibus metus viverra luctus. Proin tristique magna bibendum augue egestas, ut pulvinar justo elementum. Nunc ultricies vestibulum mattis. Vivamus bibendum erat dui, eget tempus ante maximus id. Nulla porta, nunc accumsan blandit tempus, sem tortor luctus lectus, et ultrices metus sapien id lectus. Curabitur quis luctus neque. Phasellus vel fermentum arcu, id placerat sem.</a:t>
            </a:r>
            <a:endParaRPr/>
          </a:p>
          <a:p>
            <a:pPr indent="0" lvl="0" marL="0" marR="0" rtl="0" algn="just">
              <a:spcBef>
                <a:spcPts val="0"/>
              </a:spcBef>
              <a:spcAft>
                <a:spcPts val="0"/>
              </a:spcAft>
              <a:buNone/>
            </a:pPr>
            <a:r>
              <a:rPr b="1" lang="pt-BR" sz="2400">
                <a:solidFill>
                  <a:schemeClr val="dk1"/>
                </a:solidFill>
                <a:latin typeface="Open Sans"/>
                <a:ea typeface="Open Sans"/>
                <a:cs typeface="Open Sans"/>
                <a:sym typeface="Open Sans"/>
              </a:rPr>
              <a:t>	Curabitur eleifend, nunc quis venenatis molestie, magna eros feugiat nulla, eu luctus purus eros aliquet orci. Praesent sit amet mi blandit, sodales diam quis, malesuada leo. Nulla feugiat eros magna, eu ullamcorper ante rhoncus eu. Duis id feugiat diam, placerat tristique lorem. Sed porta orci in dolor semper imperdiet. Nunc in erat maximus, sagittis ipsum vitae, commodo augue. Lorem ipsum dolor sit amet, consectetur adipiscing elit. Mauris risus ligula, vulputate eu tincidunt eu, pharetra ut purus. In in feugiat dui. Suspendisse potenti. Proin ultrices nisl in urna tincidunt, at ultricies velit maximus. Maecenas id iaculis enim. Mauris ultrices pulvinar porttitor.</a:t>
            </a:r>
            <a:endParaRPr/>
          </a:p>
          <a:p>
            <a:pPr indent="0" lvl="0" marL="0" marR="0" rtl="0" algn="just">
              <a:spcBef>
                <a:spcPts val="0"/>
              </a:spcBef>
              <a:spcAft>
                <a:spcPts val="0"/>
              </a:spcAft>
              <a:buNone/>
            </a:pPr>
            <a:r>
              <a:rPr b="1" lang="pt-BR" sz="2400">
                <a:solidFill>
                  <a:schemeClr val="dk1"/>
                </a:solidFill>
                <a:latin typeface="Open Sans"/>
                <a:ea typeface="Open Sans"/>
                <a:cs typeface="Open Sans"/>
                <a:sym typeface="Open Sans"/>
              </a:rPr>
              <a:t>Vestibulum nec turpis augue. Morbi eleifend, massa nec dapibus pretium, velit est feugiat ipsum, sit amet tincidunt orci nisl in mi. Ut molestie vel magna quis vestibulum. Morbi et maximus augue. Quisque ac dolor vel nibh venenatis sagittis. In lobortis ipsum lorem, vel posuere purus finibus nec. Quisque id nulla sit amet leo consectetur tincidunt. Nulla libero dolor, rhoncus pharetra commodo id, finibus quis mi. Nulla egestas, dolor volutpat tempor iaculis, lectus est maximus nisl, ut pharetra nibh metus volutpat risus. Duis id dignissim enim. Vestibulum est ipsum, elementum at commodo et, porta mattis metus. Sed est est, tincidunt a efficitur ut, pharetra sit amet dui. Cras tempor sed dui at semper.</a:t>
            </a:r>
            <a:endParaRPr/>
          </a:p>
          <a:p>
            <a:pPr indent="0" lvl="0" marL="0" marR="0" rtl="0" algn="just">
              <a:spcBef>
                <a:spcPts val="0"/>
              </a:spcBef>
              <a:spcAft>
                <a:spcPts val="0"/>
              </a:spcAft>
              <a:buNone/>
            </a:pPr>
            <a:r>
              <a:t/>
            </a:r>
            <a:endParaRPr b="1" sz="2400">
              <a:solidFill>
                <a:schemeClr val="dk1"/>
              </a:solidFill>
              <a:latin typeface="Open Sans"/>
              <a:ea typeface="Open Sans"/>
              <a:cs typeface="Open Sans"/>
              <a:sym typeface="Open Sans"/>
            </a:endParaRPr>
          </a:p>
          <a:p>
            <a:pPr indent="0" lvl="0" marL="0" marR="0" rtl="0" algn="l">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103468"/>
              </a:lnSpc>
              <a:spcBef>
                <a:spcPts val="0"/>
              </a:spcBef>
              <a:spcAft>
                <a:spcPts val="0"/>
              </a:spcAft>
              <a:buNone/>
            </a:pPr>
            <a:r>
              <a:rPr b="1" lang="pt-BR" sz="2400">
                <a:solidFill>
                  <a:srgbClr val="072A4F"/>
                </a:solidFill>
                <a:latin typeface="Open Sans"/>
                <a:ea typeface="Open Sans"/>
                <a:cs typeface="Open Sans"/>
                <a:sym typeface="Open Sans"/>
              </a:rPr>
              <a:t> </a:t>
            </a:r>
            <a:r>
              <a:rPr lang="pt-BR" sz="3200">
                <a:solidFill>
                  <a:srgbClr val="254F46"/>
                </a:solidFill>
                <a:latin typeface="Open Sans ExtraBold"/>
                <a:ea typeface="Open Sans ExtraBold"/>
                <a:cs typeface="Open Sans ExtraBold"/>
                <a:sym typeface="Open Sans ExtraBold"/>
              </a:rPr>
              <a:t>OBJETIVOS</a:t>
            </a:r>
            <a:endParaRPr/>
          </a:p>
          <a:p>
            <a:pPr indent="0" lvl="0" marL="0" marR="0" rtl="0" algn="ctr">
              <a:lnSpc>
                <a:spcPct val="103468"/>
              </a:lnSpc>
              <a:spcBef>
                <a:spcPts val="0"/>
              </a:spcBef>
              <a:spcAft>
                <a:spcPts val="0"/>
              </a:spcAft>
              <a:buNone/>
            </a:pPr>
            <a:r>
              <a:t/>
            </a:r>
            <a:endParaRPr b="1" sz="3200">
              <a:solidFill>
                <a:srgbClr val="003300"/>
              </a:solidFill>
              <a:latin typeface="Open Sans"/>
              <a:ea typeface="Open Sans"/>
              <a:cs typeface="Open Sans"/>
              <a:sym typeface="Open Sans"/>
            </a:endParaRPr>
          </a:p>
          <a:p>
            <a:pPr indent="0" lvl="0" marL="0" marR="0" rtl="0" algn="just">
              <a:spcBef>
                <a:spcPts val="0"/>
              </a:spcBef>
              <a:spcAft>
                <a:spcPts val="0"/>
              </a:spcAft>
              <a:buNone/>
            </a:pPr>
            <a:r>
              <a:rPr b="1" lang="pt-BR" sz="2400">
                <a:solidFill>
                  <a:srgbClr val="211F1B"/>
                </a:solidFill>
                <a:latin typeface="Open Sans"/>
                <a:ea typeface="Open Sans"/>
                <a:cs typeface="Open Sans"/>
                <a:sym typeface="Open Sans"/>
              </a:rPr>
              <a:t>	</a:t>
            </a:r>
            <a:r>
              <a:rPr b="1" lang="pt-BR" sz="2400">
                <a:solidFill>
                  <a:schemeClr val="dk1"/>
                </a:solidFill>
                <a:latin typeface="Open Sans"/>
                <a:ea typeface="Open Sans"/>
                <a:cs typeface="Open Sans"/>
                <a:sym typeface="Open Sans"/>
              </a:rPr>
              <a:t>Lorem ipsum dolor sit amet, consectetur adipiscing elit. Sed bibendum ac neque sed hendrerit. Ut accumsan, turpis sollicitudin suscipit consequat, risus lacus maximus augue, in dignissim massa justo quis turpis. Curabitur eu varius quam. Mauris sit amet fermentum diam, vel aliquam odio. Phasellus pharetra faucibus metus viverra luctus. Proin tristique magna bibendum augue egestas, ut pulvinar justo elementum. Nunc ultricies vestibulum mattis. Vivamus bibendum erat dui, eget tempus ante maximus id. Nulla porta, nunc accumsan blandit tempus, sem tortor luctus lectus, et ultrices metus sapien id lectus. Curabitur quis luctus neque. Phasellus vel fermentum arcu, id placerat sem.</a:t>
            </a:r>
            <a:endParaRPr/>
          </a:p>
          <a:p>
            <a:pPr indent="0" lvl="0" marL="0" marR="0" rtl="0" algn="ctr">
              <a:lnSpc>
                <a:spcPct val="120000"/>
              </a:lnSpc>
              <a:spcBef>
                <a:spcPts val="0"/>
              </a:spcBef>
              <a:spcAft>
                <a:spcPts val="0"/>
              </a:spcAft>
              <a:buNone/>
            </a:pPr>
            <a:r>
              <a:t/>
            </a:r>
            <a:endParaRPr b="1" sz="3200">
              <a:solidFill>
                <a:srgbClr val="003300"/>
              </a:solidFill>
              <a:latin typeface="Open Sans"/>
              <a:ea typeface="Open Sans"/>
              <a:cs typeface="Open Sans"/>
              <a:sym typeface="Open Sans"/>
            </a:endParaRPr>
          </a:p>
          <a:p>
            <a:pPr indent="0" lvl="0" marL="0" marR="0" rtl="0" algn="ctr">
              <a:lnSpc>
                <a:spcPct val="120000"/>
              </a:lnSpc>
              <a:spcBef>
                <a:spcPts val="0"/>
              </a:spcBef>
              <a:spcAft>
                <a:spcPts val="0"/>
              </a:spcAft>
              <a:buNone/>
            </a:pPr>
            <a:r>
              <a:rPr lang="pt-BR" sz="3200">
                <a:solidFill>
                  <a:srgbClr val="254F46"/>
                </a:solidFill>
                <a:latin typeface="Open Sans ExtraBold"/>
                <a:ea typeface="Open Sans ExtraBold"/>
                <a:cs typeface="Open Sans ExtraBold"/>
                <a:sym typeface="Open Sans ExtraBold"/>
              </a:rPr>
              <a:t>METODOLOGIA</a:t>
            </a:r>
            <a:endParaRPr/>
          </a:p>
          <a:p>
            <a:pPr indent="0" lvl="0" marL="0" marR="0" rtl="0" algn="ctr">
              <a:lnSpc>
                <a:spcPct val="120000"/>
              </a:lnSpc>
              <a:spcBef>
                <a:spcPts val="0"/>
              </a:spcBef>
              <a:spcAft>
                <a:spcPts val="0"/>
              </a:spcAft>
              <a:buNone/>
            </a:pPr>
            <a:r>
              <a:t/>
            </a:r>
            <a:endParaRPr b="1" sz="3200">
              <a:solidFill>
                <a:srgbClr val="003300"/>
              </a:solidFill>
              <a:latin typeface="Open Sans"/>
              <a:ea typeface="Open Sans"/>
              <a:cs typeface="Open Sans"/>
              <a:sym typeface="Open Sans"/>
            </a:endParaRPr>
          </a:p>
          <a:p>
            <a:pPr indent="0" lvl="0" marL="0" marR="0" rtl="0" algn="just">
              <a:spcBef>
                <a:spcPts val="0"/>
              </a:spcBef>
              <a:spcAft>
                <a:spcPts val="0"/>
              </a:spcAft>
              <a:buNone/>
            </a:pPr>
            <a:r>
              <a:rPr lang="pt-BR" sz="2400">
                <a:solidFill>
                  <a:srgbClr val="000000"/>
                </a:solidFill>
                <a:latin typeface="Open Sans"/>
                <a:ea typeface="Open Sans"/>
                <a:cs typeface="Open Sans"/>
                <a:sym typeface="Open Sans"/>
              </a:rPr>
              <a:t>	</a:t>
            </a:r>
            <a:r>
              <a:rPr b="1" lang="pt-BR" sz="2400">
                <a:solidFill>
                  <a:schemeClr val="dk1"/>
                </a:solidFill>
                <a:latin typeface="Open Sans"/>
                <a:ea typeface="Open Sans"/>
                <a:cs typeface="Open Sans"/>
                <a:sym typeface="Open Sans"/>
              </a:rPr>
              <a:t>Lorem ipsum dolor sit amet, consectetur adipiscing elit. Sed bibendum ac neque sed hendrerit. Ut accumsan, turpis sollicitudin suscipit consequat, risus lacus maximus augue, in dignissim massa justo quis turpis. Curabitur eu varius quam. Mauris sit amet fermentum diam, vel aliquam odio. Phasellus pharetra faucibus metus viverra luctus. Proin tristique magna bibendum augue egestas, ut pulvinar justo elementum. Nunc ultricies vestibulum mattis. Vivamus bibendum erat dui, eget tempus ante maximus id. Nulla porta, nunc accumsan blandit tempus, sem tortor luctus lectus, et ultrices metus sapien id lectus. Curabitur quis luctus neque. Phasellus vel fermentum arcu, id placerat sem.</a:t>
            </a:r>
            <a:endParaRPr/>
          </a:p>
          <a:p>
            <a:pPr indent="0" lvl="0" marL="0" marR="0" rtl="0" algn="just">
              <a:spcBef>
                <a:spcPts val="0"/>
              </a:spcBef>
              <a:spcAft>
                <a:spcPts val="0"/>
              </a:spcAft>
              <a:buNone/>
            </a:pPr>
            <a:r>
              <a:t/>
            </a:r>
            <a:endParaRPr b="1" sz="2400">
              <a:solidFill>
                <a:schemeClr val="dk1"/>
              </a:solidFill>
              <a:latin typeface="Open Sans"/>
              <a:ea typeface="Open Sans"/>
              <a:cs typeface="Open Sans"/>
              <a:sym typeface="Open Sans"/>
            </a:endParaRPr>
          </a:p>
          <a:p>
            <a:pPr indent="0" lvl="0" marL="0" marR="0" rtl="0" algn="just">
              <a:lnSpc>
                <a:spcPct val="119958"/>
              </a:lnSpc>
              <a:spcBef>
                <a:spcPts val="0"/>
              </a:spcBef>
              <a:spcAft>
                <a:spcPts val="0"/>
              </a:spcAft>
              <a:buNone/>
            </a:pPr>
            <a:r>
              <a:t/>
            </a:r>
            <a:endParaRPr b="1" sz="2400">
              <a:solidFill>
                <a:srgbClr val="000000"/>
              </a:solidFill>
              <a:latin typeface="Open Sans"/>
              <a:ea typeface="Open Sans"/>
              <a:cs typeface="Open Sans"/>
              <a:sym typeface="Open Sans"/>
            </a:endParaRPr>
          </a:p>
          <a:p>
            <a:pPr indent="0" lvl="0" marL="0" marR="0" rtl="0" algn="ctr">
              <a:lnSpc>
                <a:spcPct val="89968"/>
              </a:lnSpc>
              <a:spcBef>
                <a:spcPts val="0"/>
              </a:spcBef>
              <a:spcAft>
                <a:spcPts val="0"/>
              </a:spcAft>
              <a:buNone/>
            </a:pPr>
            <a:r>
              <a:rPr b="1" lang="pt-BR" sz="2400">
                <a:solidFill>
                  <a:srgbClr val="000000"/>
                </a:solidFill>
                <a:latin typeface="Open Sans"/>
                <a:ea typeface="Open Sans"/>
                <a:cs typeface="Open Sans"/>
                <a:sym typeface="Open Sans"/>
              </a:rPr>
              <a:t>	</a:t>
            </a:r>
            <a:r>
              <a:rPr lang="pt-BR" sz="3200">
                <a:solidFill>
                  <a:srgbClr val="254F46"/>
                </a:solidFill>
                <a:latin typeface="Open Sans ExtraBold"/>
                <a:ea typeface="Open Sans ExtraBold"/>
                <a:cs typeface="Open Sans ExtraBold"/>
                <a:sym typeface="Open Sans ExtraBold"/>
              </a:rPr>
              <a:t>RESULTADOS E DISCUSSÃO</a:t>
            </a:r>
            <a:endParaRPr/>
          </a:p>
          <a:p>
            <a:pPr indent="0" lvl="0" marL="0" marR="0" rtl="0" algn="ctr">
              <a:lnSpc>
                <a:spcPct val="89968"/>
              </a:lnSpc>
              <a:spcBef>
                <a:spcPts val="0"/>
              </a:spcBef>
              <a:spcAft>
                <a:spcPts val="0"/>
              </a:spcAft>
              <a:buNone/>
            </a:pPr>
            <a:r>
              <a:t/>
            </a:r>
            <a:endParaRPr b="1" sz="3200">
              <a:solidFill>
                <a:srgbClr val="003300"/>
              </a:solidFill>
              <a:latin typeface="Open Sans"/>
              <a:ea typeface="Open Sans"/>
              <a:cs typeface="Open Sans"/>
              <a:sym typeface="Open Sans"/>
            </a:endParaRPr>
          </a:p>
          <a:p>
            <a:pPr indent="0" lvl="0" marL="0" marR="0" rtl="0" algn="just">
              <a:spcBef>
                <a:spcPts val="0"/>
              </a:spcBef>
              <a:spcAft>
                <a:spcPts val="0"/>
              </a:spcAft>
              <a:buNone/>
            </a:pPr>
            <a:r>
              <a:rPr b="1" lang="pt-BR" sz="2400">
                <a:solidFill>
                  <a:schemeClr val="dk1"/>
                </a:solidFill>
                <a:latin typeface="Open Sans"/>
                <a:ea typeface="Open Sans"/>
                <a:cs typeface="Open Sans"/>
                <a:sym typeface="Open Sans"/>
              </a:rPr>
              <a:t>	Lorem ipsum dolor sit amet, consectetur adipiscing elit. Sed bibendum ac neque sed hendrerit. Ut accumsan, turpis sollicitudin suscipit consequat, risus lacus maximus augue, in dignissim massa justo quis turpis. Curabitur eu varius quam. Mauris sit amet fermentum diam, vel aliquam odio. Phasellus pharetra faucibus metus viverra luctus. Proin tristique magna bibendum augue egestas, ut pulvinar justo elementum. Nunc ultricies vestibulum mattis. Vivamus bibendum erat dui, eget tempus ante maximus id. Nulla porta, nunc accumsan blandit tempus, sem tortor luctus lectus, et ultrices metus sapien id lectus. Curabitur quis luctus neque. Phasellus vel fermentum arcu, id placerat sem.</a:t>
            </a:r>
            <a:endParaRPr/>
          </a:p>
          <a:p>
            <a:pPr indent="0" lvl="0" marL="0" marR="0" rtl="0" algn="just">
              <a:spcBef>
                <a:spcPts val="0"/>
              </a:spcBef>
              <a:spcAft>
                <a:spcPts val="0"/>
              </a:spcAft>
              <a:buNone/>
            </a:pPr>
            <a:r>
              <a:rPr b="1" lang="pt-BR" sz="2400">
                <a:solidFill>
                  <a:schemeClr val="dk1"/>
                </a:solidFill>
                <a:latin typeface="Open Sans"/>
                <a:ea typeface="Open Sans"/>
                <a:cs typeface="Open Sans"/>
                <a:sym typeface="Open Sans"/>
              </a:rPr>
              <a:t>	Curabitur eleifend, nunc quis venenatis molestie, magna eros feugiat nulla, eu luctus purus eros aliquet orci. Praesent sit amet mi blandit, sodales diam quis, malesuada leo. Nulla feugiat eros magna, eu ullamcorper ante rhoncus eu. Duis id feugiat diam, placerat tristique lorem. Sed porta orci in dolor semper imperdiet. Nunc in erat maximus, sagittis ipsum vitae, commodo augue. Lorem ipsum dolor sit amet, consectetur adipiscing elit. Mauris risus ligula, vulputate eu tincidunt eu, pharetra ut purus. In in feugiat dui. Suspendisse potenti. Proin ultrices nisl in urna tincidunt, at ultricies velit maximus. Maecenas id iaculis enim. Mauris ultrices pulvinar porttitor.</a:t>
            </a:r>
            <a:endParaRPr b="1" sz="2400">
              <a:solidFill>
                <a:srgbClr val="000000"/>
              </a:solidFill>
              <a:latin typeface="Open Sans"/>
              <a:ea typeface="Open Sans"/>
              <a:cs typeface="Open Sans"/>
              <a:sym typeface="Open Sans"/>
            </a:endParaRPr>
          </a:p>
        </p:txBody>
      </p:sp>
      <p:sp>
        <p:nvSpPr>
          <p:cNvPr id="98" name="Google Shape;98;p13"/>
          <p:cNvSpPr/>
          <p:nvPr/>
        </p:nvSpPr>
        <p:spPr>
          <a:xfrm>
            <a:off x="17253750" y="13252299"/>
            <a:ext cx="13188150" cy="6835090"/>
          </a:xfrm>
          <a:prstGeom prst="rect">
            <a:avLst/>
          </a:prstGeom>
          <a:solidFill>
            <a:srgbClr val="254F4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72A4F"/>
              </a:solidFill>
              <a:latin typeface="Calibri"/>
              <a:ea typeface="Calibri"/>
              <a:cs typeface="Calibri"/>
              <a:sym typeface="Calibri"/>
            </a:endParaRPr>
          </a:p>
        </p:txBody>
      </p:sp>
      <p:sp>
        <p:nvSpPr>
          <p:cNvPr id="99" name="Google Shape;99;p13"/>
          <p:cNvSpPr/>
          <p:nvPr/>
        </p:nvSpPr>
        <p:spPr>
          <a:xfrm>
            <a:off x="17253750" y="20966934"/>
            <a:ext cx="13188150" cy="6570484"/>
          </a:xfrm>
          <a:prstGeom prst="rect">
            <a:avLst/>
          </a:prstGeom>
          <a:solidFill>
            <a:srgbClr val="254F4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72A4F"/>
              </a:solidFill>
              <a:latin typeface="Calibri"/>
              <a:ea typeface="Calibri"/>
              <a:cs typeface="Calibri"/>
              <a:sym typeface="Calibri"/>
            </a:endParaRPr>
          </a:p>
        </p:txBody>
      </p:sp>
      <p:pic>
        <p:nvPicPr>
          <p:cNvPr id="100" name="Google Shape;100;p13"/>
          <p:cNvPicPr preferRelativeResize="0"/>
          <p:nvPr/>
        </p:nvPicPr>
        <p:blipFill rotWithShape="1">
          <a:blip r:embed="rId4">
            <a:alphaModFix/>
          </a:blip>
          <a:srcRect b="0" l="0" r="0" t="0"/>
          <a:stretch/>
        </p:blipFill>
        <p:spPr>
          <a:xfrm>
            <a:off x="2" y="-7360"/>
            <a:ext cx="32384996" cy="4626428"/>
          </a:xfrm>
          <a:prstGeom prst="rect">
            <a:avLst/>
          </a:prstGeom>
          <a:noFill/>
          <a:ln>
            <a:noFill/>
          </a:ln>
        </p:spPr>
      </p:pic>
      <p:sp>
        <p:nvSpPr>
          <p:cNvPr id="101" name="Google Shape;101;p13"/>
          <p:cNvSpPr/>
          <p:nvPr/>
        </p:nvSpPr>
        <p:spPr>
          <a:xfrm>
            <a:off x="-9525" y="42557028"/>
            <a:ext cx="32404050" cy="648374"/>
          </a:xfrm>
          <a:custGeom>
            <a:rect b="b" l="l" r="r" t="t"/>
            <a:pathLst>
              <a:path extrusionOk="0" h="4490212" w="43205400">
                <a:moveTo>
                  <a:pt x="0" y="0"/>
                </a:moveTo>
                <a:lnTo>
                  <a:pt x="43205400" y="0"/>
                </a:lnTo>
                <a:lnTo>
                  <a:pt x="43205400" y="4490212"/>
                </a:lnTo>
                <a:lnTo>
                  <a:pt x="0" y="4490212"/>
                </a:lnTo>
                <a:close/>
              </a:path>
            </a:pathLst>
          </a:custGeom>
          <a:solidFill>
            <a:srgbClr val="254F46"/>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2" name="Google Shape;102;p13"/>
          <p:cNvSpPr/>
          <p:nvPr/>
        </p:nvSpPr>
        <p:spPr>
          <a:xfrm>
            <a:off x="25291182" y="8682475"/>
            <a:ext cx="5150718" cy="1783088"/>
          </a:xfrm>
          <a:prstGeom prst="rect">
            <a:avLst/>
          </a:prstGeom>
          <a:solidFill>
            <a:schemeClr val="l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pt-BR" sz="4000">
                <a:solidFill>
                  <a:schemeClr val="dk1"/>
                </a:solidFill>
                <a:latin typeface="Open Sans"/>
                <a:ea typeface="Open Sans"/>
                <a:cs typeface="Open Sans"/>
                <a:sym typeface="Open Sans"/>
              </a:rPr>
              <a:t>Logo da Instituição</a:t>
            </a:r>
            <a:endParaRPr/>
          </a:p>
          <a:p>
            <a:pPr indent="0" lvl="0" marL="0" marR="0" rtl="0" algn="ctr">
              <a:spcBef>
                <a:spcPts val="0"/>
              </a:spcBef>
              <a:spcAft>
                <a:spcPts val="0"/>
              </a:spcAft>
              <a:buNone/>
            </a:pPr>
            <a:r>
              <a:rPr lang="pt-BR" sz="2400">
                <a:solidFill>
                  <a:schemeClr val="dk1"/>
                </a:solidFill>
                <a:latin typeface="Open Sans"/>
                <a:ea typeface="Open Sans"/>
                <a:cs typeface="Open Sans"/>
                <a:sym typeface="Open Sans"/>
              </a:rPr>
              <a:t>(para aplicar em fundo escuro)</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